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715000" type="screen16x1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79" autoAdjust="0"/>
  </p:normalViewPr>
  <p:slideViewPr>
    <p:cSldViewPr>
      <p:cViewPr varScale="1">
        <p:scale>
          <a:sx n="114" d="100"/>
          <a:sy n="114" d="100"/>
        </p:scale>
        <p:origin x="-1602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3A4F8-2EEF-447B-A92A-4DB6AD33D183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AF753-AA3E-41DF-AE1D-5EDE9B6CD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54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0BB95-A655-44C9-B0D3-71EF9B10D57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59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1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8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6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0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21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58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846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77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6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32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67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7038-83F4-4723-AD9E-6AA1FF6EBC68}" type="datetimeFigureOut">
              <a:rPr lang="pl-PL" smtClean="0"/>
              <a:t>21.11.2022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9CDDC-F37C-4CFD-B994-4E9EBE0C1F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48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chemat blokowy: łącznik 2">
            <a:extLst>
              <a:ext uri="{FF2B5EF4-FFF2-40B4-BE49-F238E27FC236}">
                <a16:creationId xmlns:a16="http://schemas.microsoft.com/office/drawing/2014/main" xmlns="" id="{30054350-16E5-4CD6-B5C1-C7A3D03F112D}"/>
              </a:ext>
            </a:extLst>
          </p:cNvPr>
          <p:cNvSpPr/>
          <p:nvPr/>
        </p:nvSpPr>
        <p:spPr>
          <a:xfrm>
            <a:off x="3570580" y="1921396"/>
            <a:ext cx="1695001" cy="1656184"/>
          </a:xfrm>
          <a:prstGeom prst="flowChartConnector">
            <a:avLst/>
          </a:prstGeom>
          <a:solidFill>
            <a:srgbClr val="1C4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xmlns="" id="{A9B549BB-8C10-43F9-A8F2-6F43940C034E}"/>
              </a:ext>
            </a:extLst>
          </p:cNvPr>
          <p:cNvSpPr/>
          <p:nvPr/>
        </p:nvSpPr>
        <p:spPr>
          <a:xfrm>
            <a:off x="4958644" y="2365683"/>
            <a:ext cx="1553848" cy="634978"/>
          </a:xfrm>
          <a:prstGeom prst="rightArrow">
            <a:avLst/>
          </a:prstGeom>
          <a:solidFill>
            <a:srgbClr val="1C4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xmlns="" id="{7945282F-DAA3-4292-A9B8-A354B0C14810}"/>
              </a:ext>
            </a:extLst>
          </p:cNvPr>
          <p:cNvSpPr/>
          <p:nvPr/>
        </p:nvSpPr>
        <p:spPr>
          <a:xfrm rot="13670242">
            <a:off x="2753126" y="1318890"/>
            <a:ext cx="1352488" cy="722034"/>
          </a:xfrm>
          <a:prstGeom prst="rightArrow">
            <a:avLst/>
          </a:prstGeom>
          <a:solidFill>
            <a:srgbClr val="1C4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xmlns="" id="{DBCAA7B6-FC0B-48D7-9112-88ED16374357}"/>
              </a:ext>
            </a:extLst>
          </p:cNvPr>
          <p:cNvSpPr/>
          <p:nvPr/>
        </p:nvSpPr>
        <p:spPr>
          <a:xfrm rot="7370499">
            <a:off x="2899189" y="3512350"/>
            <a:ext cx="1610028" cy="693957"/>
          </a:xfrm>
          <a:prstGeom prst="rightArrow">
            <a:avLst/>
          </a:prstGeom>
          <a:solidFill>
            <a:srgbClr val="1C45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CBAE9347-DA4C-404C-9587-D97D7EB64512}"/>
              </a:ext>
            </a:extLst>
          </p:cNvPr>
          <p:cNvSpPr txBox="1"/>
          <p:nvPr/>
        </p:nvSpPr>
        <p:spPr>
          <a:xfrm>
            <a:off x="6512492" y="2407224"/>
            <a:ext cx="2657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budowania relacji </a:t>
            </a:r>
            <a:endParaRPr lang="pl-PL" sz="2200" b="1" dirty="0" smtClean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9CFB4B84-A819-4389-9DFD-B056EFF39654}"/>
              </a:ext>
            </a:extLst>
          </p:cNvPr>
          <p:cNvSpPr txBox="1"/>
          <p:nvPr/>
        </p:nvSpPr>
        <p:spPr>
          <a:xfrm>
            <a:off x="2062968" y="4585693"/>
            <a:ext cx="2984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dbania o siebie rozwijania siebie 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xmlns="" id="{EDAE9986-2E75-4F88-97AF-B36B65006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2511218"/>
            <a:ext cx="8683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en-US" sz="2200" b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pl-PL" altLang="en-US" sz="2200" b="1" dirty="0" smtClean="0">
                <a:solidFill>
                  <a:schemeClr val="bg1"/>
                </a:solidFill>
                <a:latin typeface="+mn-lt"/>
              </a:rPr>
              <a:t>isja </a:t>
            </a:r>
            <a:endParaRPr lang="pl-PL" altLang="en-US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xmlns="" id="{77956E90-60E6-46A6-97D4-FF5147DFA649}"/>
              </a:ext>
            </a:extLst>
          </p:cNvPr>
          <p:cNvSpPr txBox="1"/>
          <p:nvPr/>
        </p:nvSpPr>
        <p:spPr>
          <a:xfrm>
            <a:off x="695641" y="711107"/>
            <a:ext cx="30282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kształtowania świata</a:t>
            </a:r>
          </a:p>
        </p:txBody>
      </p:sp>
      <p:sp>
        <p:nvSpPr>
          <p:cNvPr id="26" name="Prostokąt 25"/>
          <p:cNvSpPr/>
          <p:nvPr/>
        </p:nvSpPr>
        <p:spPr>
          <a:xfrm>
            <a:off x="3493513" y="419323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4377039" y="964582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</a:p>
          <a:p>
            <a:endParaRPr lang="pl-PL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4788026" y="1489349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</a:p>
          <a:p>
            <a:endParaRPr lang="pl-PL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30" name="Grupa 29"/>
          <p:cNvGrpSpPr/>
          <p:nvPr/>
        </p:nvGrpSpPr>
        <p:grpSpPr>
          <a:xfrm>
            <a:off x="5708935" y="1455715"/>
            <a:ext cx="559333" cy="410369"/>
            <a:chOff x="5363948" y="817708"/>
            <a:chExt cx="729503" cy="369332"/>
          </a:xfrm>
        </p:grpSpPr>
        <p:cxnSp>
          <p:nvCxnSpPr>
            <p:cNvPr id="31" name="Łącznik łamany 30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łamany 31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Łącznik prostoliniowy 32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a 33"/>
          <p:cNvGrpSpPr/>
          <p:nvPr/>
        </p:nvGrpSpPr>
        <p:grpSpPr>
          <a:xfrm>
            <a:off x="5244798" y="934964"/>
            <a:ext cx="559333" cy="410369"/>
            <a:chOff x="5363948" y="817708"/>
            <a:chExt cx="729503" cy="369332"/>
          </a:xfrm>
        </p:grpSpPr>
        <p:cxnSp>
          <p:nvCxnSpPr>
            <p:cNvPr id="35" name="Łącznik łamany 34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Łącznik łamany 35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Łącznik prostoliniowy 36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a 37"/>
          <p:cNvGrpSpPr/>
          <p:nvPr/>
        </p:nvGrpSpPr>
        <p:grpSpPr>
          <a:xfrm>
            <a:off x="4307391" y="403332"/>
            <a:ext cx="559333" cy="410369"/>
            <a:chOff x="5363948" y="817708"/>
            <a:chExt cx="729503" cy="369332"/>
          </a:xfrm>
        </p:grpSpPr>
        <p:cxnSp>
          <p:nvCxnSpPr>
            <p:cNvPr id="39" name="Łącznik łamany 38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łamany 39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Łącznik prostoliniowy 40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a 48"/>
          <p:cNvGrpSpPr/>
          <p:nvPr/>
        </p:nvGrpSpPr>
        <p:grpSpPr>
          <a:xfrm>
            <a:off x="5374978" y="4081637"/>
            <a:ext cx="559333" cy="410369"/>
            <a:chOff x="5363948" y="817708"/>
            <a:chExt cx="729503" cy="369332"/>
          </a:xfrm>
        </p:grpSpPr>
        <p:cxnSp>
          <p:nvCxnSpPr>
            <p:cNvPr id="50" name="Łącznik łamany 49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łamany 50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oliniowy 51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rostokąt 52"/>
          <p:cNvSpPr/>
          <p:nvPr/>
        </p:nvSpPr>
        <p:spPr>
          <a:xfrm>
            <a:off x="2416465" y="1797124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2753881" y="2464669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5" name="Grupa 54"/>
          <p:cNvGrpSpPr/>
          <p:nvPr/>
        </p:nvGrpSpPr>
        <p:grpSpPr>
          <a:xfrm flipH="1">
            <a:off x="1861519" y="1767608"/>
            <a:ext cx="559333" cy="410369"/>
            <a:chOff x="5363948" y="817708"/>
            <a:chExt cx="729503" cy="369332"/>
          </a:xfrm>
        </p:grpSpPr>
        <p:cxnSp>
          <p:nvCxnSpPr>
            <p:cNvPr id="56" name="Łącznik łamany 55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łamany 56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oliniowy 57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a 58"/>
          <p:cNvGrpSpPr/>
          <p:nvPr/>
        </p:nvGrpSpPr>
        <p:grpSpPr>
          <a:xfrm flipH="1">
            <a:off x="2194548" y="2425453"/>
            <a:ext cx="559333" cy="410369"/>
            <a:chOff x="5363948" y="817708"/>
            <a:chExt cx="729503" cy="369332"/>
          </a:xfrm>
        </p:grpSpPr>
        <p:cxnSp>
          <p:nvCxnSpPr>
            <p:cNvPr id="60" name="Łącznik łamany 59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Łącznik łamany 60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oliniowy 61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Prostokąt 62"/>
          <p:cNvSpPr/>
          <p:nvPr/>
        </p:nvSpPr>
        <p:spPr>
          <a:xfrm>
            <a:off x="2848964" y="3106193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65" name="Grupa 64"/>
          <p:cNvGrpSpPr/>
          <p:nvPr/>
        </p:nvGrpSpPr>
        <p:grpSpPr>
          <a:xfrm flipH="1">
            <a:off x="2244064" y="3079046"/>
            <a:ext cx="559333" cy="410369"/>
            <a:chOff x="5363948" y="817708"/>
            <a:chExt cx="729503" cy="369332"/>
          </a:xfrm>
        </p:grpSpPr>
        <p:cxnSp>
          <p:nvCxnSpPr>
            <p:cNvPr id="66" name="Łącznik łamany 65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łamany 66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Łącznik prostoliniowy 67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Prostokąt 76"/>
          <p:cNvSpPr/>
          <p:nvPr/>
        </p:nvSpPr>
        <p:spPr>
          <a:xfrm>
            <a:off x="2410210" y="3701748"/>
            <a:ext cx="12645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8" name="Grupa 77"/>
          <p:cNvGrpSpPr/>
          <p:nvPr/>
        </p:nvGrpSpPr>
        <p:grpSpPr>
          <a:xfrm flipH="1">
            <a:off x="1857132" y="3671268"/>
            <a:ext cx="559333" cy="410369"/>
            <a:chOff x="5363948" y="817708"/>
            <a:chExt cx="729503" cy="369332"/>
          </a:xfrm>
        </p:grpSpPr>
        <p:cxnSp>
          <p:nvCxnSpPr>
            <p:cNvPr id="79" name="Łącznik łamany 78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Łącznik łamany 79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Łącznik prostoliniowy 80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Prostokąt 68"/>
          <p:cNvSpPr/>
          <p:nvPr/>
        </p:nvSpPr>
        <p:spPr>
          <a:xfrm>
            <a:off x="5580114" y="2004438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0" name="Grupa 69"/>
          <p:cNvGrpSpPr/>
          <p:nvPr/>
        </p:nvGrpSpPr>
        <p:grpSpPr>
          <a:xfrm>
            <a:off x="6388933" y="1986310"/>
            <a:ext cx="559333" cy="410369"/>
            <a:chOff x="5363948" y="817708"/>
            <a:chExt cx="729503" cy="369332"/>
          </a:xfrm>
        </p:grpSpPr>
        <p:cxnSp>
          <p:nvCxnSpPr>
            <p:cNvPr id="71" name="Łącznik łamany 70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Łącznik łamany 71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Łącznik prostoliniowy 72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Prostokąt 73"/>
          <p:cNvSpPr/>
          <p:nvPr/>
        </p:nvSpPr>
        <p:spPr>
          <a:xfrm>
            <a:off x="4355978" y="4841524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75" name="Grupa 74"/>
          <p:cNvGrpSpPr/>
          <p:nvPr/>
        </p:nvGrpSpPr>
        <p:grpSpPr>
          <a:xfrm>
            <a:off x="5164797" y="4823396"/>
            <a:ext cx="559333" cy="410369"/>
            <a:chOff x="5363948" y="817708"/>
            <a:chExt cx="729503" cy="369332"/>
          </a:xfrm>
        </p:grpSpPr>
        <p:cxnSp>
          <p:nvCxnSpPr>
            <p:cNvPr id="76" name="Łącznik łamany 75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łamany 81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oliniowy 82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Prostokąt 83"/>
          <p:cNvSpPr/>
          <p:nvPr/>
        </p:nvSpPr>
        <p:spPr>
          <a:xfrm>
            <a:off x="4572002" y="4104089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85" name="Grupa 84"/>
          <p:cNvGrpSpPr/>
          <p:nvPr/>
        </p:nvGrpSpPr>
        <p:grpSpPr>
          <a:xfrm>
            <a:off x="6244917" y="3505573"/>
            <a:ext cx="559333" cy="410369"/>
            <a:chOff x="5363948" y="817708"/>
            <a:chExt cx="729503" cy="369332"/>
          </a:xfrm>
        </p:grpSpPr>
        <p:cxnSp>
          <p:nvCxnSpPr>
            <p:cNvPr id="86" name="Łącznik łamany 85"/>
            <p:cNvCxnSpPr/>
            <p:nvPr/>
          </p:nvCxnSpPr>
          <p:spPr>
            <a:xfrm>
              <a:off x="5383766" y="1002374"/>
              <a:ext cx="709685" cy="184666"/>
            </a:xfrm>
            <a:prstGeom prst="bentConnector3">
              <a:avLst>
                <a:gd name="adj1" fmla="val 366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łamany 86"/>
            <p:cNvCxnSpPr/>
            <p:nvPr/>
          </p:nvCxnSpPr>
          <p:spPr>
            <a:xfrm flipV="1">
              <a:off x="5363948" y="817708"/>
              <a:ext cx="709685" cy="184666"/>
            </a:xfrm>
            <a:prstGeom prst="bentConnector3">
              <a:avLst>
                <a:gd name="adj1" fmla="val 390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Łącznik prostoliniowy 87"/>
            <p:cNvCxnSpPr/>
            <p:nvPr/>
          </p:nvCxnSpPr>
          <p:spPr>
            <a:xfrm>
              <a:off x="5652120" y="1002374"/>
              <a:ext cx="42151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Prostokąt 88"/>
          <p:cNvSpPr/>
          <p:nvPr/>
        </p:nvSpPr>
        <p:spPr>
          <a:xfrm>
            <a:off x="5441941" y="3528026"/>
            <a:ext cx="8290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solidFill>
                  <a:schemeClr val="accent5">
                    <a:lumMod val="75000"/>
                  </a:schemeClr>
                </a:solidFill>
              </a:rPr>
              <a:t>……..……….</a:t>
            </a:r>
            <a:endParaRPr lang="pl-PL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7667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01631" y="95747"/>
            <a:ext cx="11881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obszar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5580112" y="5719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kiedy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685116" y="57191"/>
            <a:ext cx="1487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sposób/jak</a:t>
            </a:r>
          </a:p>
        </p:txBody>
      </p:sp>
      <p:cxnSp>
        <p:nvCxnSpPr>
          <p:cNvPr id="9" name="Łącznik prostoliniowy 8"/>
          <p:cNvCxnSpPr>
            <a:cxnSpLocks/>
          </p:cNvCxnSpPr>
          <p:nvPr/>
        </p:nvCxnSpPr>
        <p:spPr>
          <a:xfrm>
            <a:off x="1475656" y="244446"/>
            <a:ext cx="0" cy="5093330"/>
          </a:xfrm>
          <a:prstGeom prst="line">
            <a:avLst/>
          </a:prstGeom>
          <a:ln w="19050">
            <a:solidFill>
              <a:srgbClr val="228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>
            <a:cxnSpLocks/>
          </p:cNvCxnSpPr>
          <p:nvPr/>
        </p:nvCxnSpPr>
        <p:spPr>
          <a:xfrm>
            <a:off x="588024" y="437722"/>
            <a:ext cx="8088432" cy="22583"/>
          </a:xfrm>
          <a:prstGeom prst="line">
            <a:avLst/>
          </a:prstGeom>
          <a:ln w="19050">
            <a:solidFill>
              <a:srgbClr val="228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oliniowy 28"/>
          <p:cNvCxnSpPr>
            <a:cxnSpLocks/>
            <a:stCxn id="13" idx="1"/>
          </p:cNvCxnSpPr>
          <p:nvPr/>
        </p:nvCxnSpPr>
        <p:spPr>
          <a:xfrm flipH="1">
            <a:off x="5565254" y="211080"/>
            <a:ext cx="14858" cy="5126697"/>
          </a:xfrm>
          <a:prstGeom prst="line">
            <a:avLst/>
          </a:prstGeom>
          <a:ln w="19050">
            <a:solidFill>
              <a:srgbClr val="228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oliniowy 29"/>
          <p:cNvCxnSpPr>
            <a:cxnSpLocks/>
          </p:cNvCxnSpPr>
          <p:nvPr/>
        </p:nvCxnSpPr>
        <p:spPr>
          <a:xfrm>
            <a:off x="6444208" y="188171"/>
            <a:ext cx="0" cy="5149604"/>
          </a:xfrm>
          <a:prstGeom prst="line">
            <a:avLst/>
          </a:prstGeom>
          <a:ln w="19050">
            <a:solidFill>
              <a:srgbClr val="228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oliniowy 33"/>
          <p:cNvCxnSpPr>
            <a:cxnSpLocks/>
          </p:cNvCxnSpPr>
          <p:nvPr/>
        </p:nvCxnSpPr>
        <p:spPr>
          <a:xfrm>
            <a:off x="539556" y="2137420"/>
            <a:ext cx="8136903" cy="0"/>
          </a:xfrm>
          <a:prstGeom prst="line">
            <a:avLst/>
          </a:prstGeom>
          <a:ln w="19050">
            <a:solidFill>
              <a:srgbClr val="228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oliniowy 37"/>
          <p:cNvCxnSpPr>
            <a:cxnSpLocks/>
          </p:cNvCxnSpPr>
          <p:nvPr/>
        </p:nvCxnSpPr>
        <p:spPr>
          <a:xfrm>
            <a:off x="588024" y="3897616"/>
            <a:ext cx="8016424" cy="0"/>
          </a:xfrm>
          <a:prstGeom prst="line">
            <a:avLst/>
          </a:prstGeom>
          <a:ln w="19050">
            <a:solidFill>
              <a:srgbClr val="228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1681524" y="60068"/>
            <a:ext cx="3898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ZADANIA [działań do celu]/ </a:t>
            </a:r>
            <a:r>
              <a:rPr lang="pl-PL" sz="1400" b="1" dirty="0" smtClean="0"/>
              <a:t>co </a:t>
            </a:r>
            <a:r>
              <a:rPr lang="pl-PL" sz="1400" b="1" dirty="0"/>
              <a:t>chciałbym rozwinąć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34B4C837-BDBB-434F-8BFF-34DB71B05288}"/>
              </a:ext>
            </a:extLst>
          </p:cNvPr>
          <p:cNvSpPr txBox="1"/>
          <p:nvPr/>
        </p:nvSpPr>
        <p:spPr>
          <a:xfrm>
            <a:off x="1725375" y="5168499"/>
            <a:ext cx="371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228099"/>
                </a:solidFill>
              </a:rPr>
              <a:t>Lista Ważnych </a:t>
            </a:r>
            <a:r>
              <a:rPr lang="pl-PL" sz="1600" dirty="0" smtClean="0">
                <a:solidFill>
                  <a:srgbClr val="228099"/>
                </a:solidFill>
              </a:rPr>
              <a:t>Zadań [Działań </a:t>
            </a:r>
            <a:r>
              <a:rPr lang="pl-PL" sz="1600" dirty="0" smtClean="0">
                <a:solidFill>
                  <a:srgbClr val="228099"/>
                </a:solidFill>
              </a:rPr>
              <a:t>do celu</a:t>
            </a:r>
            <a:r>
              <a:rPr lang="pl-PL" sz="1600" dirty="0" smtClean="0">
                <a:solidFill>
                  <a:srgbClr val="228099"/>
                </a:solidFill>
              </a:rPr>
              <a:t>] </a:t>
            </a:r>
            <a:endParaRPr lang="pl-PL" sz="1600" dirty="0">
              <a:solidFill>
                <a:srgbClr val="228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2493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Pokaz na ekranie (16:10)</PresentationFormat>
  <Paragraphs>21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</dc:creator>
  <cp:lastModifiedBy>Krzysztof</cp:lastModifiedBy>
  <cp:revision>1</cp:revision>
  <dcterms:created xsi:type="dcterms:W3CDTF">2022-11-21T13:08:28Z</dcterms:created>
  <dcterms:modified xsi:type="dcterms:W3CDTF">2022-11-21T13:13:59Z</dcterms:modified>
</cp:coreProperties>
</file>